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8" r:id="rId10"/>
    <p:sldId id="265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E8E44C"/>
    <a:srgbClr val="DFD851"/>
    <a:srgbClr val="B2DC54"/>
    <a:srgbClr val="BDC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5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160D-A67F-416E-85C9-EA1DA81C06B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: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chào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giả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902917"/>
            <a:ext cx="706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62200" y="86917"/>
            <a:ext cx="706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5117" y="3833009"/>
            <a:ext cx="5781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1429"/>
          <a:stretch/>
        </p:blipFill>
        <p:spPr>
          <a:xfrm>
            <a:off x="375629" y="235596"/>
            <a:ext cx="1610943" cy="15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89635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1516276"/>
            <a:ext cx="8384246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27940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1240" y="1097280"/>
            <a:ext cx="7894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phép biết chào hỏi những người thân trong gia đình và mọi người xung quanh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" y="0"/>
            <a:ext cx="12451080" cy="6751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4" y="0"/>
            <a:ext cx="6891651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28600"/>
            <a:ext cx="105029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93700"/>
            <a:ext cx="10528300" cy="60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92100"/>
            <a:ext cx="1084579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192000" cy="6776274"/>
            <a:chOff x="-1" y="81726"/>
            <a:chExt cx="12192000" cy="67762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93782"/>
              <a:ext cx="5626099" cy="116421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3166" y="5693782"/>
              <a:ext cx="6708833" cy="116421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1" y="81726"/>
              <a:ext cx="12192000" cy="5693782"/>
            </a:xfrm>
            <a:prstGeom prst="rect">
              <a:avLst/>
            </a:prstGeom>
            <a:solidFill>
              <a:srgbClr val="FFE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973" y="640526"/>
              <a:ext cx="2495592" cy="37494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923" y="127000"/>
              <a:ext cx="2209524" cy="2959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4618" y="761370"/>
              <a:ext cx="2514286" cy="362857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7401" y="3352800"/>
              <a:ext cx="1698567" cy="350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10591800" cy="60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"/>
            <a:ext cx="12192000" cy="6822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100" y="977900"/>
            <a:ext cx="546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400" y="2413000"/>
            <a:ext cx="6870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63955"/>
            <a:ext cx="567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08199"/>
            <a:ext cx="3403599" cy="367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07" y="2108198"/>
            <a:ext cx="3856594" cy="3416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8" y="2108198"/>
            <a:ext cx="3386692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96315"/>
            <a:ext cx="814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7880" y="1562071"/>
            <a:ext cx="7818120" cy="3982274"/>
            <a:chOff x="-1" y="81726"/>
            <a:chExt cx="12192000" cy="67762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693782"/>
              <a:ext cx="5626099" cy="11642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3166" y="5693782"/>
              <a:ext cx="6708833" cy="116421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81726"/>
              <a:ext cx="12192000" cy="5693782"/>
            </a:xfrm>
            <a:prstGeom prst="rect">
              <a:avLst/>
            </a:prstGeom>
            <a:solidFill>
              <a:srgbClr val="FFE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973" y="640526"/>
              <a:ext cx="2495592" cy="374941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1923" y="127000"/>
              <a:ext cx="2209524" cy="2959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4618" y="761370"/>
              <a:ext cx="2514286" cy="36285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7401" y="3352800"/>
              <a:ext cx="1698567" cy="350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99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Bài thơ: Lời chào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thơ: Lời chào</dc:title>
  <dc:creator>Admin</dc:creator>
  <cp:lastModifiedBy>Windows User</cp:lastModifiedBy>
  <cp:revision>17</cp:revision>
  <dcterms:created xsi:type="dcterms:W3CDTF">2021-09-24T10:58:52Z</dcterms:created>
  <dcterms:modified xsi:type="dcterms:W3CDTF">2021-10-05T12:36:35Z</dcterms:modified>
</cp:coreProperties>
</file>